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hkoladlaroditeley.blogspot.ru/2014/06/blog-post_14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540105.vk.me/c540101/v540101826/1e2bb/XDh8dyya8W8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643073"/>
          </a:xfrm>
        </p:spPr>
        <p:txBody>
          <a:bodyPr>
            <a:noAutofit/>
          </a:bodyPr>
          <a:lstStyle/>
          <a:p>
            <a:r>
              <a:rPr lang="ru-RU" sz="2800" dirty="0" smtClean="0">
                <a:hlinkClick r:id="rId2"/>
              </a:rPr>
              <a:t>Дети и телевизор: пять основных правил взаимодействия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Правило 1. Не больше одного мультика в день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1471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Не будем себя обманывать: во многих семьях телевизор работает по много часов подряд, что сказывается на детском зрении самым пагубным образом. Между тем, в первые годы жизни у малышей происходит </a:t>
            </a:r>
            <a:r>
              <a:rPr lang="ru-RU" sz="2800" dirty="0" smtClean="0"/>
              <a:t> активное </a:t>
            </a:r>
            <a:r>
              <a:rPr lang="ru-RU" sz="2800" dirty="0" smtClean="0"/>
              <a:t>развитие зрительной системы, и телевизор оказывает значительное влияние на этот процесс.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31574_origin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785926"/>
            <a:ext cx="3963593" cy="342902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Понаблюдайте, как ваш ребёнок реагирует на смену картинки, песни в мультфильмах, смешные и пугающие эпизоды, чтобы в следующий раз выбрать правильный фильм для семейного просмотра..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Правило 5. Смотрите мультфильмы вместе</a:t>
            </a:r>
            <a:endParaRPr lang="ru-RU" sz="3600" dirty="0"/>
          </a:p>
        </p:txBody>
      </p:sp>
      <p:pic>
        <p:nvPicPr>
          <p:cNvPr id="5" name="Содержимое 4" descr="film-melodrama-serial-f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571611"/>
            <a:ext cx="4114800" cy="38770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Ничто так не объединяет, как совместное времяпрепровождение! Поскольку дети более активно реагируют на просмотр мультфильмов, чем взрослые, очень важно поддержать их воодушевление. Ребёнку обязательно нужно иметь возможность с кем-то поделиться своими переживаниями. Во время просмотра и после поговорите с малышом о персонажах, вместе нарисуйте героев мультика или придумайте отдельную историю про героев и разыграйте её. Кроме того, просмотр мультфильмов вместе с ребёнком даёт возможность объяснить ему, «что такое хорошо и что такое плохо».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26-026-Spasibo-za-vnim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 smtClean="0"/>
              <a:t>Принято считать, что оптимальное время просмотра видео для старших дошкольников составляет порядка часа, и уж во всяком случае недопустимо позволять малышам смотреть более одного полнометражного мультика за день. Для младших школьников продолжительность киносеанса может быть увеличена вдвое, но в ходе просмотра обязательно нужно устраивать как минимум один </a:t>
            </a:r>
            <a:r>
              <a:rPr lang="ru-RU" dirty="0" smtClean="0"/>
              <a:t>15-минутный перерыв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500042"/>
            <a:ext cx="8229600" cy="250033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29829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Детский врач-офтальмолог и мама двоих детей Наталья Локшина, говорит: «В этот период чрезмерные нагрузки на глаза могут привести к серьёзным проблемам со зрением, а потому специалисты вообще не советуют устраивать </a:t>
            </a:r>
            <a:r>
              <a:rPr lang="ru-RU" dirty="0" err="1" smtClean="0"/>
              <a:t>телесеансы</a:t>
            </a:r>
            <a:r>
              <a:rPr lang="ru-RU" dirty="0" smtClean="0"/>
              <a:t> детям младше двух лет. Затем время пребывания ребёнка перед экраном можно постепенно увеличивать, начиная примерно с 20-30 минут в день.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Dream-of-sun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28604"/>
            <a:ext cx="5929330" cy="235745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/>
          <a:lstStyle/>
          <a:p>
            <a:r>
              <a:rPr lang="ru-RU" dirty="0" smtClean="0"/>
              <a:t>Важно посадить ребёнка прямо перед экраном, на расстоянии не менее 2,5-3 метров, на диван или стул с вертикальной спинкой, служащей опорой для позвоночника. Не приучайте ребёнка кушать перед телевизором и постарайтесь сами избегать перерывов на перекус.</a:t>
            </a:r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214290"/>
            <a:ext cx="400052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115328" cy="500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Правило 2. </a:t>
            </a:r>
            <a:r>
              <a:rPr lang="ru-RU" sz="3600" dirty="0" smtClean="0"/>
              <a:t>Создайте правильные условия для просмотра</a:t>
            </a:r>
            <a:br>
              <a:rPr lang="ru-RU" sz="3600" dirty="0" smtClean="0"/>
            </a:br>
            <a:r>
              <a:rPr lang="ru-RU" sz="3600" dirty="0" smtClean="0"/>
              <a:t> </a:t>
            </a:r>
            <a:endParaRPr lang="ru-RU" sz="3600" dirty="0"/>
          </a:p>
        </p:txBody>
      </p:sp>
      <p:pic>
        <p:nvPicPr>
          <p:cNvPr id="5" name="Содержимое 4" descr="http://cs540105.vk.me/c540101/v540101826/1e2bb/XDh8dyya8W8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1810512" y="2232501"/>
            <a:ext cx="5522976" cy="3794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r>
              <a:rPr lang="ru-RU" dirty="0" smtClean="0"/>
              <a:t>Не стоит смотреть телевизор в полностью затемнённой комнате, поскольку слишком резкие перепады яркости быстро вызывают у детей зрительное утомление. Если есть возможность, смотрите мультики днём или вечером в хорошо освещённой комнате.</a:t>
            </a:r>
          </a:p>
          <a:p>
            <a:endParaRPr lang="ru-RU" dirty="0"/>
          </a:p>
        </p:txBody>
      </p:sp>
      <p:pic>
        <p:nvPicPr>
          <p:cNvPr id="4" name="Рисунок 3" descr="640.i_329bb5c2a36eee2c1a9049b2f6a9406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57166"/>
            <a:ext cx="5727572" cy="3000396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Правило 3. Следите за качеством изображения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5" name="Содержимое 4" descr="127962_77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1928802"/>
            <a:ext cx="2686053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86050" y="1285860"/>
            <a:ext cx="5829312" cy="4911741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дозированных количествах просмотр мультфильмов безусловно способствует здоровому развитию ребёнка. При недостатке разнообразных визуальных ощущений у него может возникнуть </a:t>
            </a:r>
            <a:r>
              <a:rPr lang="ru-RU" sz="2000" dirty="0" err="1" smtClean="0"/>
              <a:t>амблиопия</a:t>
            </a:r>
            <a:r>
              <a:rPr lang="ru-RU" sz="2000" dirty="0" smtClean="0"/>
              <a:t>, то есть задержка в развитии зрительного анализатора. В этом смысле важно, чтобы изображение на экране было чётким, свободным от раздражающего мерцания и других дефектов. Нельзя допускать, чтобы знакомство с кинематографом для маленьких зрителей было омрачено блёклыми красками и расплывчатыми силуэтами. Очень важно, чтобы на телевизионном экране малыши видели своих любимых персонажей яркими, живыми, несущими радость и доброту.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000317_607176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928670"/>
            <a:ext cx="4400552" cy="50006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038600" cy="5268931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Специалист лаборатории психологии творчества Института психологии РАН, кандидат психологических наук Алексей Алексеевич Медынцев, рассказывает: «Некачественное изображение отрицательно сказывается на состоянии зрительной системы. У детей с нарушениями зрения психологи отмечают заметные задержки в общем развитии. У них формируются </a:t>
            </a:r>
            <a:r>
              <a:rPr lang="ru-RU" sz="1400" dirty="0" err="1" smtClean="0"/>
              <a:t>объеднённые</a:t>
            </a:r>
            <a:r>
              <a:rPr lang="ru-RU" sz="1400" dirty="0" smtClean="0"/>
              <a:t> </a:t>
            </a:r>
            <a:r>
              <a:rPr lang="ru-RU" sz="1400" dirty="0" smtClean="0"/>
              <a:t>зрительные образы, процессы обучения замедляются из-за ухудшенного внимания. Плохо видящие дети обладают большей эмоциональностью и тревожностью. Все эти факторы значительно затрудняют их приспособление к полноценной жизни и требуют обязательного вмешательства со стороны специализированных психологов и педагогов. Поэтому не стоит рисковать психическим развитием ребёнка и показывать ему фильмы плохого качества, способные испортить зрение».</a:t>
            </a:r>
          </a:p>
          <a:p>
            <a:r>
              <a:rPr lang="ru-RU" sz="1400" dirty="0" smtClean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Правило 4. Выбирайте добрые мультфильмы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Содержимое 4" descr="0_a4fd0_ef326f09_xl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5546" y="1357298"/>
            <a:ext cx="4340254" cy="492922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60"/>
            <a:ext cx="4038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Мультфильмы положительно влияют на развитие воображения, фантазии и эмоциональной сферы ребёнка. Очень важно следить, какие мультики смотрит ваш малыш персонажи должны быть разными (озорными, непоседливыми, спокойными), </a:t>
            </a:r>
            <a:r>
              <a:rPr lang="ru-RU" dirty="0" smtClean="0"/>
              <a:t>но не </a:t>
            </a:r>
            <a:r>
              <a:rPr lang="ru-RU" dirty="0" smtClean="0"/>
              <a:t>нести агрессию, вызывать не только положительные, но и отрицательные эмоции, учить дружбе, взаимопомощи и правильным поступкам.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625</Words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Дети и телевизор: пять основных правил взаимодействия Правило 1. Не больше одного мультика в день</vt:lpstr>
      <vt:lpstr>Слайд 2</vt:lpstr>
      <vt:lpstr>Слайд 3</vt:lpstr>
      <vt:lpstr>Слайд 4</vt:lpstr>
      <vt:lpstr> Правило 2. Создайте правильные условия для просмотра  </vt:lpstr>
      <vt:lpstr>Слайд 6</vt:lpstr>
      <vt:lpstr>Правило 3. Следите за качеством изображения </vt:lpstr>
      <vt:lpstr>Слайд 8</vt:lpstr>
      <vt:lpstr>Правило 4. Выбирайте добрые мультфильмы </vt:lpstr>
      <vt:lpstr>Слайд 10</vt:lpstr>
      <vt:lpstr>Правило 5. Смотрите мультфильмы вместе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и телевизор: пять основных правил взаимодействия Правило 1. Не больше одного мультика в день</dc:title>
  <dc:creator>ноутбук</dc:creator>
  <cp:lastModifiedBy>ноутбук</cp:lastModifiedBy>
  <cp:revision>11</cp:revision>
  <dcterms:created xsi:type="dcterms:W3CDTF">2014-10-14T18:00:44Z</dcterms:created>
  <dcterms:modified xsi:type="dcterms:W3CDTF">2014-10-15T03:45:36Z</dcterms:modified>
</cp:coreProperties>
</file>